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50" r:id="rId4"/>
    <p:sldId id="342" r:id="rId5"/>
    <p:sldId id="296" r:id="rId6"/>
    <p:sldId id="345" r:id="rId7"/>
    <p:sldId id="346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课时　寻找、测量、运用身体尺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8020"/>
            <a:ext cx="826700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一、连一连。你会用身体的哪个部位来测量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MM2QXR147.eps" descr="id:214749000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8871" y="1671284"/>
            <a:ext cx="8372666" cy="3679872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2664129" y="3353824"/>
            <a:ext cx="35528" cy="31466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317305" y="3196493"/>
            <a:ext cx="2369495" cy="90742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6041571" y="3214775"/>
            <a:ext cx="3084248" cy="125925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223361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二、选一选。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要测量教学楼走廊的长度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用身体尺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最合适。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拃　　　　　　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步　　　　　　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肘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明明用身体尺测量长度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下面说法正确的是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教室大约长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数学书大约厚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拃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黑板大约长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庹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506607" y="178007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774346" y="301404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288707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三、先用身体尺测量家中电视机的长度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再用测量工具精确测量。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68906" y="248441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721</TotalTime>
  <Words>80</Words>
  <Application>Microsoft Office PowerPoint</Application>
  <PresentationFormat>宽屏</PresentationFormat>
  <Paragraphs>22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2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2025-08-23T09:44:22Z</dcterms:modified>
</cp:coreProperties>
</file>